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CC3399"/>
    <a:srgbClr val="70AC2E"/>
    <a:srgbClr val="C19FFF"/>
    <a:srgbClr val="CAB4EA"/>
    <a:srgbClr val="D3B5E9"/>
    <a:srgbClr val="D68B1C"/>
    <a:srgbClr val="FFE0A3"/>
    <a:srgbClr val="D0005E"/>
    <a:srgbClr val="BE026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8FA25-CB74-4A0E-9156-80DBAABA7EE3}" type="datetimeFigureOut">
              <a:rPr lang="en-US" smtClean="0"/>
              <a:pPr/>
              <a:t>8/15/2019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B7F7E-604B-4A69-8F64-DEBFCBFC536E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4A6D2F-561B-472E-907B-6099E822A599}" type="slidenum">
              <a:rPr lang="en-IN" smtClean="0"/>
              <a:pPr/>
              <a:t>1</a:t>
            </a:fld>
            <a:endParaRPr lang="en-I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518F20-1BDE-42C4-BFC0-202429D952C4}" type="slidenum">
              <a:rPr lang="en-IN" smtClean="0"/>
              <a:pPr/>
              <a:t>10</a:t>
            </a:fld>
            <a:endParaRPr lang="en-I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9956F0-E6A8-47C6-A548-43960A9B9506}" type="slidenum">
              <a:rPr lang="en-IN" smtClean="0"/>
              <a:pPr/>
              <a:t>11</a:t>
            </a:fld>
            <a:endParaRPr lang="en-I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064FAB-3CF0-480B-9616-D36DE984AA5B}" type="slidenum">
              <a:rPr lang="en-IN" smtClean="0"/>
              <a:pPr/>
              <a:t>12</a:t>
            </a:fld>
            <a:endParaRPr lang="en-I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3E710B-35DB-4FFF-AE73-ACEFDF1E6A66}" type="slidenum">
              <a:rPr lang="en-IN" smtClean="0"/>
              <a:pPr/>
              <a:t>13</a:t>
            </a:fld>
            <a:endParaRPr lang="en-IN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AFFAB4-1D2C-4C83-9038-77D2FC0FE2FB}" type="slidenum">
              <a:rPr lang="en-IN" smtClean="0"/>
              <a:pPr/>
              <a:t>14</a:t>
            </a:fld>
            <a:endParaRPr lang="en-I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EB9A02-5020-4C64-AA09-417F9F224B8C}" type="slidenum">
              <a:rPr lang="en-IN" smtClean="0"/>
              <a:pPr/>
              <a:t>15</a:t>
            </a:fld>
            <a:endParaRPr lang="en-IN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535233-5462-4032-AB56-97049E6AFCAD}" type="slidenum">
              <a:rPr lang="en-IN" smtClean="0"/>
              <a:pPr/>
              <a:t>16</a:t>
            </a:fld>
            <a:endParaRPr lang="en-IN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5A1818-FAFA-4261-9584-D02AEF35FCC9}" type="slidenum">
              <a:rPr lang="en-IN" smtClean="0"/>
              <a:pPr/>
              <a:t>17</a:t>
            </a:fld>
            <a:endParaRPr lang="en-I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68BAC3-6968-4FFD-BEAA-52C82F53DA29}" type="slidenum">
              <a:rPr lang="en-IN" smtClean="0"/>
              <a:pPr/>
              <a:t>2</a:t>
            </a:fld>
            <a:endParaRPr lang="en-I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3DEA53-633D-4905-BF4F-4B915472A78C}" type="slidenum">
              <a:rPr lang="en-IN" smtClean="0"/>
              <a:pPr/>
              <a:t>3</a:t>
            </a:fld>
            <a:endParaRPr lang="en-I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F8A5FE-E16C-4F05-84CF-F7F025340E34}" type="slidenum">
              <a:rPr lang="en-IN" smtClean="0"/>
              <a:pPr/>
              <a:t>4</a:t>
            </a:fld>
            <a:endParaRPr lang="en-I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BECBDD-5FD5-4EC5-AA0C-5A1896AE0101}" type="slidenum">
              <a:rPr lang="en-IN" smtClean="0"/>
              <a:pPr/>
              <a:t>5</a:t>
            </a:fld>
            <a:endParaRPr lang="en-I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9D3B74-D2DC-4615-B6D3-B974829E9C97}" type="slidenum">
              <a:rPr lang="en-IN" smtClean="0"/>
              <a:pPr/>
              <a:t>6</a:t>
            </a:fld>
            <a:endParaRPr lang="en-I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485EDC-FE36-414C-9656-8D343CE34641}" type="slidenum">
              <a:rPr lang="en-IN" smtClean="0"/>
              <a:pPr/>
              <a:t>7</a:t>
            </a:fld>
            <a:endParaRPr lang="en-I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616C58-DD2D-4CA1-8347-6051EEB3B3C8}" type="slidenum">
              <a:rPr lang="en-IN" smtClean="0"/>
              <a:pPr/>
              <a:t>8</a:t>
            </a:fld>
            <a:endParaRPr lang="en-I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2B0C5C-D46A-4D8C-93A4-FA1ADD595C1E}" type="slidenum">
              <a:rPr lang="en-IN" smtClean="0"/>
              <a:pPr/>
              <a:t>9</a:t>
            </a:fld>
            <a:endParaRPr lang="en-I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4803345"/>
            <a:ext cx="7772400" cy="763525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5566870"/>
            <a:ext cx="6400800" cy="61082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458115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901949"/>
            <a:ext cx="8229600" cy="412303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680310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443835"/>
            <a:ext cx="7016195" cy="458115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40" y="1138425"/>
            <a:ext cx="8229600" cy="610820"/>
          </a:xfrm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173020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360065"/>
            <a:ext cx="4040188" cy="303505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73020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360065"/>
            <a:ext cx="4041775" cy="303505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2492375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LIPOSUCTION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152400"/>
            <a:ext cx="1219200" cy="98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" descr="IMG_00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916113"/>
            <a:ext cx="6481762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</a:rPr>
              <a:t>INTRAOPERATIVE VIEW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152400"/>
            <a:ext cx="1219200" cy="98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Post Op Photo on Pressure Garment</a:t>
            </a:r>
          </a:p>
        </p:txBody>
      </p:sp>
      <p:pic>
        <p:nvPicPr>
          <p:cNvPr id="34819" name="Picture 4" descr="IMG_617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54163" y="1981200"/>
            <a:ext cx="6032500" cy="4114800"/>
          </a:xfr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152400"/>
            <a:ext cx="1219200" cy="98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Post Op View</a:t>
            </a:r>
          </a:p>
        </p:txBody>
      </p:sp>
      <p:pic>
        <p:nvPicPr>
          <p:cNvPr id="35843" name="Picture 5" descr="IMG_59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000" y="1700213"/>
            <a:ext cx="715645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152400"/>
            <a:ext cx="1219200" cy="98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Post Op Lateral View</a:t>
            </a:r>
          </a:p>
        </p:txBody>
      </p:sp>
      <p:pic>
        <p:nvPicPr>
          <p:cNvPr id="36867" name="Picture 5" descr="IMG_61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14488"/>
            <a:ext cx="7777163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152400"/>
            <a:ext cx="1219200" cy="98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" y="417513"/>
            <a:ext cx="4117975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Pre Op Photo</a:t>
            </a:r>
          </a:p>
        </p:txBody>
      </p:sp>
      <p:pic>
        <p:nvPicPr>
          <p:cNvPr id="37891" name="Picture 3" descr="IMG_002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2205038"/>
            <a:ext cx="4392612" cy="2952750"/>
          </a:xfrm>
          <a:noFill/>
        </p:spPr>
      </p:pic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5148263" y="422275"/>
            <a:ext cx="367188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Post Op View</a:t>
            </a:r>
          </a:p>
        </p:txBody>
      </p:sp>
      <p:pic>
        <p:nvPicPr>
          <p:cNvPr id="37893" name="Picture 6" descr="sum hospital 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2025" y="2205038"/>
            <a:ext cx="41211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152400"/>
            <a:ext cx="1219200" cy="98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>
          <a:xfrm>
            <a:off x="238125" y="417513"/>
            <a:ext cx="4117975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Pre Op Lateral Photo</a:t>
            </a: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5148263" y="422275"/>
            <a:ext cx="367188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Post Op Lateral View</a:t>
            </a:r>
          </a:p>
        </p:txBody>
      </p:sp>
      <p:pic>
        <p:nvPicPr>
          <p:cNvPr id="38916" name="Picture 7" descr="IMG_00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700213"/>
            <a:ext cx="4029075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8" descr="sum hospital 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7263" y="1720850"/>
            <a:ext cx="410527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152400"/>
            <a:ext cx="1219200" cy="98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endParaRPr lang="en-IN" smtClean="0"/>
          </a:p>
        </p:txBody>
      </p:sp>
      <p:pic>
        <p:nvPicPr>
          <p:cNvPr id="39939" name="Picture 2" descr="G:\IMG_002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" y="1928813"/>
            <a:ext cx="3714750" cy="3429000"/>
          </a:xfrm>
          <a:noFill/>
        </p:spPr>
      </p:pic>
      <p:pic>
        <p:nvPicPr>
          <p:cNvPr id="39940" name="Picture 3" descr="G:\DSC014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1928813"/>
            <a:ext cx="38576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endParaRPr lang="en-IN" smtClean="0"/>
          </a:p>
        </p:txBody>
      </p:sp>
      <p:pic>
        <p:nvPicPr>
          <p:cNvPr id="40963" name="Picture 2" descr="G:\IMG_002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" y="1928813"/>
            <a:ext cx="4029075" cy="3571875"/>
          </a:xfrm>
          <a:noFill/>
        </p:spPr>
      </p:pic>
      <p:pic>
        <p:nvPicPr>
          <p:cNvPr id="40964" name="Picture 3" descr="G:\DSC014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1928813"/>
            <a:ext cx="37147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LIPOSUCTION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CHANGE IN CONTOUR</a:t>
            </a:r>
          </a:p>
          <a:p>
            <a:pPr eaLnBrk="1" hangingPunct="1">
              <a:defRPr/>
            </a:pPr>
            <a:r>
              <a:rPr lang="en-US" b="1" dirty="0" smtClean="0"/>
              <a:t>PERMANENTLY REMOVES FAT CELLS THAT ARE UNEVENLY DISTRIBUTED.</a:t>
            </a:r>
          </a:p>
          <a:p>
            <a:pPr eaLnBrk="1" hangingPunct="1">
              <a:defRPr/>
            </a:pPr>
            <a:r>
              <a:rPr lang="en-US" b="1" dirty="0" smtClean="0"/>
              <a:t>TO REMOVE LIPOMAS, ANGIOLIPOMAS &amp; GYNAECOMASTIA.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152400"/>
            <a:ext cx="1219200" cy="98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Pre Operative Photo</a:t>
            </a:r>
          </a:p>
        </p:txBody>
      </p:sp>
      <p:pic>
        <p:nvPicPr>
          <p:cNvPr id="26627" name="Picture 4" descr="IMG_002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1981200"/>
            <a:ext cx="7778750" cy="4114800"/>
          </a:xfr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152400"/>
            <a:ext cx="1219200" cy="98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Lateral View</a:t>
            </a:r>
          </a:p>
        </p:txBody>
      </p:sp>
      <p:pic>
        <p:nvPicPr>
          <p:cNvPr id="27651" name="Picture 4" descr="IMG_002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35088" y="1981200"/>
            <a:ext cx="6251575" cy="4114800"/>
          </a:xfr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152400"/>
            <a:ext cx="1219200" cy="98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TUMUSCENT FLUID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Normal saline                       1000cc</a:t>
            </a:r>
          </a:p>
          <a:p>
            <a:pPr eaLnBrk="1" hangingPunct="1">
              <a:defRPr/>
            </a:pPr>
            <a:r>
              <a:rPr lang="en-US" b="1" dirty="0" smtClean="0"/>
              <a:t>Distilled water                       300cc</a:t>
            </a:r>
          </a:p>
          <a:p>
            <a:pPr eaLnBrk="1" hangingPunct="1">
              <a:defRPr/>
            </a:pPr>
            <a:r>
              <a:rPr lang="en-US" b="1" dirty="0" smtClean="0"/>
              <a:t>Inj. Adrenaline                      1 amp</a:t>
            </a:r>
          </a:p>
          <a:p>
            <a:pPr eaLnBrk="1" hangingPunct="1">
              <a:defRPr/>
            </a:pPr>
            <a:r>
              <a:rPr lang="en-US" b="1" dirty="0" smtClean="0"/>
              <a:t>Inj. </a:t>
            </a:r>
            <a:r>
              <a:rPr lang="en-US" b="1" dirty="0" err="1" smtClean="0"/>
              <a:t>Hyalase</a:t>
            </a:r>
            <a:r>
              <a:rPr lang="en-US" b="1" dirty="0" smtClean="0"/>
              <a:t>                          1 amp </a:t>
            </a:r>
          </a:p>
          <a:p>
            <a:pPr eaLnBrk="1" hangingPunct="1">
              <a:defRPr/>
            </a:pPr>
            <a:r>
              <a:rPr lang="en-US" b="1" dirty="0" smtClean="0"/>
              <a:t>Inj. </a:t>
            </a:r>
            <a:r>
              <a:rPr lang="en-US" b="1" dirty="0" err="1" smtClean="0"/>
              <a:t>Triamcinalone</a:t>
            </a:r>
            <a:r>
              <a:rPr lang="en-US" b="1" dirty="0" smtClean="0"/>
              <a:t>                 10mg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152400"/>
            <a:ext cx="1219200" cy="98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9700" name="Picture 4" descr="IMG_63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152400"/>
            <a:ext cx="1219200" cy="98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IMG_63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152400"/>
            <a:ext cx="1219200" cy="98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Liposuction Machine</a:t>
            </a:r>
          </a:p>
        </p:txBody>
      </p:sp>
      <p:pic>
        <p:nvPicPr>
          <p:cNvPr id="31747" name="Picture 4" descr="IMG_0038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25500" y="1981200"/>
            <a:ext cx="7418388" cy="4114800"/>
          </a:xfr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152400"/>
            <a:ext cx="1219200" cy="98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Liposuction followed by </a:t>
            </a:r>
            <a:r>
              <a:rPr lang="en-US" sz="4000" b="1" dirty="0" err="1" smtClean="0">
                <a:solidFill>
                  <a:srgbClr val="FF0000"/>
                </a:solidFill>
              </a:rPr>
              <a:t>Abdomino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Plasty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2771" name="Picture 4" descr="IMG_002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44575" y="1981200"/>
            <a:ext cx="7127875" cy="4114800"/>
          </a:xfr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152400"/>
            <a:ext cx="1219200" cy="98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1423</TotalTime>
  <Words>102</Words>
  <Application>Microsoft Office PowerPoint</Application>
  <PresentationFormat>On-screen Show (4:3)</PresentationFormat>
  <Paragraphs>40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LIPOSUCTION</vt:lpstr>
      <vt:lpstr>LIPOSUCTION</vt:lpstr>
      <vt:lpstr>Pre Operative Photo</vt:lpstr>
      <vt:lpstr>Lateral View</vt:lpstr>
      <vt:lpstr>TUMUSCENT FLUID</vt:lpstr>
      <vt:lpstr>Slide 6</vt:lpstr>
      <vt:lpstr>Slide 7</vt:lpstr>
      <vt:lpstr>Liposuction Machine</vt:lpstr>
      <vt:lpstr>Liposuction followed by Abdomino Plasty </vt:lpstr>
      <vt:lpstr>INTRAOPERATIVE VIEW</vt:lpstr>
      <vt:lpstr>Post Op Photo on Pressure Garment</vt:lpstr>
      <vt:lpstr>Post Op View</vt:lpstr>
      <vt:lpstr>Post Op Lateral View</vt:lpstr>
      <vt:lpstr>Pre Op Photo</vt:lpstr>
      <vt:lpstr>Pre Op Lateral Photo</vt:lpstr>
      <vt:lpstr>Slide 16</vt:lpstr>
      <vt:lpstr>Slide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user</cp:lastModifiedBy>
  <cp:revision>33</cp:revision>
  <dcterms:created xsi:type="dcterms:W3CDTF">2013-08-21T19:17:07Z</dcterms:created>
  <dcterms:modified xsi:type="dcterms:W3CDTF">2019-08-15T16:27:41Z</dcterms:modified>
</cp:coreProperties>
</file>